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68" r:id="rId5"/>
    <p:sldId id="258" r:id="rId6"/>
    <p:sldId id="266" r:id="rId7"/>
    <p:sldId id="284" r:id="rId8"/>
    <p:sldId id="285" r:id="rId9"/>
    <p:sldId id="267" r:id="rId10"/>
    <p:sldId id="269" r:id="rId11"/>
    <p:sldId id="270" r:id="rId12"/>
    <p:sldId id="283" r:id="rId13"/>
    <p:sldId id="281" r:id="rId14"/>
    <p:sldId id="259" r:id="rId15"/>
    <p:sldId id="272" r:id="rId16"/>
    <p:sldId id="275" r:id="rId17"/>
    <p:sldId id="273" r:id="rId18"/>
    <p:sldId id="274" r:id="rId19"/>
    <p:sldId id="276" r:id="rId20"/>
    <p:sldId id="282" r:id="rId21"/>
    <p:sldId id="278" r:id="rId22"/>
    <p:sldId id="279" r:id="rId23"/>
    <p:sldId id="286" r:id="rId24"/>
    <p:sldId id="280" r:id="rId25"/>
    <p:sldId id="261" r:id="rId26"/>
    <p:sldId id="262" r:id="rId27"/>
    <p:sldId id="263" r:id="rId28"/>
    <p:sldId id="264" r:id="rId29"/>
    <p:sldId id="265" r:id="rId30"/>
  </p:sldIdLst>
  <p:sldSz cx="12192000" cy="6858000"/>
  <p:notesSz cx="6858000" cy="9144000"/>
  <p:embeddedFontLst>
    <p:embeddedFont>
      <p:font typeface="마비옛체" panose="02000503000000000000" pitchFamily="2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221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9DB4F-E555-E04B-4567-60CFAD344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4A4251-4E3B-BA42-0A61-3E7F446A1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A0243-69EA-5A92-888B-E213A875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51AB8-57E7-1559-78BF-F1CE8B18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22BE7-D394-5350-D9AC-C63328A7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A91A-6AEB-8EE8-3F19-8656E8CD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DCBEB-3AB4-D5F2-7E98-D7ACD68E2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85448-6776-E327-A53E-40655827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85DEF-0655-BD01-2AAA-0E98341F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495B1-C5FE-B50D-4AED-2ECEA2B7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1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16B234-0003-D46F-23FE-BF3765CB7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95081-DA32-6557-79C5-5D91524E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5CB06-0981-209E-7CA3-11AC425B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6F167-2A9D-9B5E-8483-AA4398C9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530C7-820B-10E2-1EEA-20824364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5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6BC7B-C102-C619-DEDF-6F02145C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955A4-0E69-85AA-E8A8-4A5AE7C3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7156E-CA31-5902-14FD-98EEF937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1E25E-E1AB-6252-7EAE-C3B3B3CA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F8B1C-BF1E-AB2D-6B54-4C7A8D10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3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0369-00D4-3489-01EE-9860186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04D355-99FF-765F-894C-9565EBE75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3B96-B61A-6A43-CB13-97EA151A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F0898-57CF-7DC7-A881-6F2F530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53743-AA6A-D826-F68C-C160703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075DF-EC51-58DD-FCA8-3EC31440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030E-4CAB-EA38-7F50-814BD1297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789DCE-060B-C544-E1F7-F35759A5F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95BB4-09BB-54A2-ECCB-BEF74A08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4C8EB1-EB51-0BF1-170B-66942C41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1B402-6EE0-DE75-5B9F-BC92E70D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DF98-BE3D-CF88-AB76-4432CFA2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321A4-3417-5F70-F456-798D39C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1D997-E135-5DA9-BF41-B85A1B734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E1FEFB-CC86-2E24-ECDD-2CBC076EE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C23B41-45C9-5492-37AC-F09677584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58A4E-E8E8-F1F4-0F7C-D767CE63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5CD5D9-2121-F861-ABB6-6DF5A300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25404-B60B-645C-AB5F-349261E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36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2A5A4-DD4B-7EAC-0E98-56D3443F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A280CF-C4B6-CB37-ACA2-BD74CF57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5DD15B-45F0-DE94-7AB2-5714D2D7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374947-1460-5F0E-139D-BA9DD3B0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8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13EE5-B062-AC5C-7FD1-39B3B97D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A171EB-E711-D64B-47D9-27518433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20C8D-0AF3-81B5-1244-3662FF91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5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F60D4-FF67-3244-2FC7-157F8A7B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FA922-4B44-D93E-5FC1-CC64315A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F3C555-EBA2-589A-BCD4-643C9224D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958CA-0EAB-678C-D9DC-C998B7C5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1CFB3-0156-0D41-AAD2-BD95A11C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31879-66F8-7E41-7B66-8AD5B8F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8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C65AD-A542-C001-36A1-AA6A3AE0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D40156-E514-9EE3-96D8-34CF97DE2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88998B-2EA8-2A23-24BA-CE66D32B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A51F17-BC72-2CB8-D510-318BDEC0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E85BC-517C-5F92-DF51-20134B48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6025F-2220-4445-587D-DF2576F7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9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05E0A-1441-9BFB-9746-DEB5D226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35201-7BBF-0C71-185F-22710B27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BA5B8-BA9C-1F48-D5E4-0DB757D08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B8E6E-60AF-13CB-EE02-7D85B0763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B1D5A-308E-361D-F46E-0D3950184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ation.com/mingoming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ulkyu42/Smartphone_game_programing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Ds6tYD3nc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fvZ8mt5kLg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F1BB52-F5D3-4961-F1B2-4EEBC587C254}"/>
              </a:ext>
            </a:extLst>
          </p:cNvPr>
          <p:cNvSpPr txBox="1"/>
          <p:nvPr/>
        </p:nvSpPr>
        <p:spPr>
          <a:xfrm>
            <a:off x="345990" y="3785677"/>
            <a:ext cx="510334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목차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참여한 프로젝트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9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 Unity ,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Unity , Happiness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Java, Monster Survival</a:t>
            </a:r>
          </a:p>
          <a:p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5009B0-BFE7-0EFA-8081-9976B7854C0C}"/>
              </a:ext>
            </a:extLst>
          </p:cNvPr>
          <p:cNvSpPr/>
          <p:nvPr/>
        </p:nvSpPr>
        <p:spPr>
          <a:xfrm>
            <a:off x="10278761" y="865385"/>
            <a:ext cx="1567249" cy="2032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증명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BCE27-6AE4-5B3B-586B-EC37B1EE26D4}"/>
              </a:ext>
            </a:extLst>
          </p:cNvPr>
          <p:cNvSpPr txBox="1"/>
          <p:nvPr/>
        </p:nvSpPr>
        <p:spPr>
          <a:xfrm>
            <a:off x="345990" y="948665"/>
            <a:ext cx="76016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</a:t>
            </a:r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그래픽 </a:t>
            </a:r>
            <a:r>
              <a:rPr lang="ko-KR" altLang="en-US" sz="6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아트직군</a:t>
            </a:r>
            <a:endParaRPr lang="en-US" altLang="ko-KR" sz="6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포트폴리오 </a:t>
            </a:r>
            <a:endParaRPr lang="ko-KR" altLang="en-US" sz="6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70DCD-E6FA-BCFB-1DA4-530A7F2B5BC6}"/>
              </a:ext>
            </a:extLst>
          </p:cNvPr>
          <p:cNvSpPr txBox="1"/>
          <p:nvPr/>
        </p:nvSpPr>
        <p:spPr>
          <a:xfrm>
            <a:off x="5844540" y="5447606"/>
            <a:ext cx="6122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김민규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r"/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010-3242-0047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pPr algn="r"/>
            <a:r>
              <a:rPr lang="en-US" altLang="ko-KR" sz="1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Artstation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: 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https://www.artstation.com/mingomingo</a:t>
            </a:r>
            <a:endParaRPr lang="ko-KR" altLang="en-US" sz="1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6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별, 옥외설치물, 난로이(가) 표시된 사진&#10;&#10;자동 생성된 설명">
            <a:extLst>
              <a:ext uri="{FF2B5EF4-FFF2-40B4-BE49-F238E27FC236}">
                <a16:creationId xmlns:a16="http://schemas.microsoft.com/office/drawing/2014/main" id="{DADBBDD6-B23E-FEB6-00C0-3CAAD4C46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" y="2085233"/>
            <a:ext cx="3054667" cy="3160183"/>
          </a:xfrm>
          <a:prstGeom prst="rect">
            <a:avLst/>
          </a:prstGeom>
        </p:spPr>
      </p:pic>
      <p:pic>
        <p:nvPicPr>
          <p:cNvPr id="9" name="그림 8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61499EE0-DDF2-58F8-A5D0-73DE239F3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085232"/>
            <a:ext cx="2912002" cy="316018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20247C5-7481-4CC3-D581-4C623C860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65592"/>
            <a:ext cx="3352800" cy="52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283F1-64A8-E62C-E0A4-16A60387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9" y="1076960"/>
            <a:ext cx="7804321" cy="5105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3FE66-0EAE-68BF-06C3-5DB7B03583F8}"/>
              </a:ext>
            </a:extLst>
          </p:cNvPr>
          <p:cNvSpPr txBox="1"/>
          <p:nvPr/>
        </p:nvSpPr>
        <p:spPr>
          <a:xfrm>
            <a:off x="8706345" y="1076960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게임 전반적인 모델에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20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5B229-9BB0-9F71-8C65-1C7E3CB6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6" y="1004917"/>
            <a:ext cx="8225308" cy="5105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BB934-8E8F-9806-2366-DB323C2A8CB4}"/>
              </a:ext>
            </a:extLst>
          </p:cNvPr>
          <p:cNvSpPr txBox="1"/>
          <p:nvPr/>
        </p:nvSpPr>
        <p:spPr>
          <a:xfrm>
            <a:off x="9020810" y="1004917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이펙트에 사용된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2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1920895"/>
            <a:ext cx="1100074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만듦에 피드백을 실시간 소통으로 받으면서 제작할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마감일이 다가오면서 스테이지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 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＂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 애니메이션 제작을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팀원이 도와줘서 완성할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만들면서 점점 성장 하는게 뿌듯했습니다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(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새로운 툴을 배워 작업물의 퀄리티가 좋아지는 등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83216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62900" y="54007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캐릭터 제작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82883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 집 마련 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“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대출상환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</a:p>
          <a:p>
            <a:pPr algn="ctr"/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3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타이쿤게임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07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23F92-D095-53E3-415C-AF357D71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733652"/>
            <a:ext cx="6096000" cy="37455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EFAA09-7064-385D-4ED1-9DFA4762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660230"/>
            <a:ext cx="4908081" cy="27687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DAAA65-959F-6030-57E1-7C7F586EC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677229"/>
            <a:ext cx="4908081" cy="2769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9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0F9AC-0A4C-657E-102D-72DB3CAB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431" y="1222904"/>
            <a:ext cx="3662375" cy="3648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B9CFAA-98E4-9329-09BC-B9C864EE8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1" r="6981"/>
          <a:stretch/>
        </p:blipFill>
        <p:spPr>
          <a:xfrm>
            <a:off x="2664780" y="1968824"/>
            <a:ext cx="2412050" cy="27195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19357C-0C60-25A8-DDE4-43E6433C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2" y="1968824"/>
            <a:ext cx="2429562" cy="27161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6D2E4B-7208-08AC-86BB-4D11C48C0CCB}"/>
              </a:ext>
            </a:extLst>
          </p:cNvPr>
          <p:cNvSpPr/>
          <p:nvPr/>
        </p:nvSpPr>
        <p:spPr>
          <a:xfrm>
            <a:off x="5283337" y="2157137"/>
            <a:ext cx="2719587" cy="233949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8932C-4BDF-FD60-E962-482375704636}"/>
              </a:ext>
            </a:extLst>
          </p:cNvPr>
          <p:cNvSpPr txBox="1"/>
          <p:nvPr/>
        </p:nvSpPr>
        <p:spPr>
          <a:xfrm>
            <a:off x="733154" y="49525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앞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D1D27-39BC-25DA-5381-A6C3B5D6164E}"/>
              </a:ext>
            </a:extLst>
          </p:cNvPr>
          <p:cNvSpPr txBox="1"/>
          <p:nvPr/>
        </p:nvSpPr>
        <p:spPr>
          <a:xfrm>
            <a:off x="3317090" y="49438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옆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B743F1-01BA-AD92-E205-73DA46ECE4F6}"/>
              </a:ext>
            </a:extLst>
          </p:cNvPr>
          <p:cNvSpPr txBox="1"/>
          <p:nvPr/>
        </p:nvSpPr>
        <p:spPr>
          <a:xfrm>
            <a:off x="8954768" y="495256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유니티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E3E77-FED6-97F3-49BC-F63A2DAA9027}"/>
              </a:ext>
            </a:extLst>
          </p:cNvPr>
          <p:cNvSpPr txBox="1"/>
          <p:nvPr/>
        </p:nvSpPr>
        <p:spPr>
          <a:xfrm>
            <a:off x="5880706" y="49525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65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2" name="그림 1" descr="장난감이(가) 표시된 사진&#10;&#10;자동 생성된 설명">
            <a:extLst>
              <a:ext uri="{FF2B5EF4-FFF2-40B4-BE49-F238E27FC236}">
                <a16:creationId xmlns:a16="http://schemas.microsoft.com/office/drawing/2014/main" id="{848F72CD-205E-42A3-F5B3-B47384A94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22" y="1739898"/>
            <a:ext cx="2529293" cy="3113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E41DF-74B4-43AE-2FC3-D2EA84B7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/>
          <a:stretch/>
        </p:blipFill>
        <p:spPr>
          <a:xfrm>
            <a:off x="9682266" y="1739898"/>
            <a:ext cx="2336585" cy="3113713"/>
          </a:xfrm>
          <a:prstGeom prst="rect">
            <a:avLst/>
          </a:prstGeom>
        </p:spPr>
      </p:pic>
      <p:pic>
        <p:nvPicPr>
          <p:cNvPr id="6" name="그림 5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BFF4ABD7-C50B-12C0-1111-4CEAFB44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739899"/>
            <a:ext cx="2529293" cy="3113713"/>
          </a:xfrm>
          <a:prstGeom prst="rect">
            <a:avLst/>
          </a:prstGeom>
        </p:spPr>
      </p:pic>
      <p:pic>
        <p:nvPicPr>
          <p:cNvPr id="7" name="그림 6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8B1923BA-74D5-DBEB-1E40-C4227AA68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73" y="1739898"/>
            <a:ext cx="2529293" cy="3113713"/>
          </a:xfrm>
          <a:prstGeom prst="rect">
            <a:avLst/>
          </a:prstGeom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F0F85CB8-6148-CDFE-7D4B-5769C189E5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/>
          <a:stretch/>
        </p:blipFill>
        <p:spPr>
          <a:xfrm>
            <a:off x="5241466" y="1739898"/>
            <a:ext cx="2083656" cy="3113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65EA74-CEEC-9858-E753-D3797928800D}"/>
              </a:ext>
            </a:extLst>
          </p:cNvPr>
          <p:cNvSpPr txBox="1"/>
          <p:nvPr/>
        </p:nvSpPr>
        <p:spPr>
          <a:xfrm>
            <a:off x="904894" y="4968241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Idle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90914-1E30-72B0-1231-BFC56F4C265D}"/>
              </a:ext>
            </a:extLst>
          </p:cNvPr>
          <p:cNvSpPr txBox="1"/>
          <p:nvPr/>
        </p:nvSpPr>
        <p:spPr>
          <a:xfrm>
            <a:off x="3469903" y="4922074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걷기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4A8DB-9CA3-C7D4-8454-A001EB513928}"/>
              </a:ext>
            </a:extLst>
          </p:cNvPr>
          <p:cNvSpPr txBox="1"/>
          <p:nvPr/>
        </p:nvSpPr>
        <p:spPr>
          <a:xfrm>
            <a:off x="5771964" y="494178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앉기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2875B-BA13-9A12-66D3-5827A86B9357}"/>
              </a:ext>
            </a:extLst>
          </p:cNvPr>
          <p:cNvSpPr txBox="1"/>
          <p:nvPr/>
        </p:nvSpPr>
        <p:spPr>
          <a:xfrm>
            <a:off x="8082852" y="489606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성공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F75AA-4D15-5582-D848-84A027B22AAF}"/>
              </a:ext>
            </a:extLst>
          </p:cNvPr>
          <p:cNvSpPr txBox="1"/>
          <p:nvPr/>
        </p:nvSpPr>
        <p:spPr>
          <a:xfrm>
            <a:off x="10513950" y="4909067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304787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B45F555-7786-9633-ADA8-04DEEAB6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420" y="1623947"/>
            <a:ext cx="3185157" cy="3163311"/>
          </a:xfrm>
          <a:prstGeom prst="rect">
            <a:avLst/>
          </a:prstGeom>
        </p:spPr>
      </p:pic>
      <p:pic>
        <p:nvPicPr>
          <p:cNvPr id="10" name="그림 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858B4328-82F4-465E-59AF-CE85BA3B4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60" y="1623947"/>
            <a:ext cx="2744195" cy="3163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3D48AE-79B5-83CC-57B2-0CD381860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480" y="1623946"/>
            <a:ext cx="2099923" cy="3175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47FF8-6241-C65B-E771-0A1612AA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403" y="1623946"/>
            <a:ext cx="2099923" cy="3175011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CF341C16-4049-71D3-7B53-E83B049DC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35649"/>
            <a:ext cx="3185157" cy="3163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4ECF37-390E-CD7A-2B7F-A855CC0BA43C}"/>
              </a:ext>
            </a:extLst>
          </p:cNvPr>
          <p:cNvSpPr txBox="1"/>
          <p:nvPr/>
        </p:nvSpPr>
        <p:spPr>
          <a:xfrm>
            <a:off x="918983" y="485473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낚시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CA1B4-7CB0-2A28-43D7-EB3FD3F63CF6}"/>
              </a:ext>
            </a:extLst>
          </p:cNvPr>
          <p:cNvSpPr txBox="1"/>
          <p:nvPr/>
        </p:nvSpPr>
        <p:spPr>
          <a:xfrm>
            <a:off x="3778409" y="48547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채광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DF8F3-62C1-BCC6-84F0-674E8A4F5B10}"/>
              </a:ext>
            </a:extLst>
          </p:cNvPr>
          <p:cNvSpPr txBox="1"/>
          <p:nvPr/>
        </p:nvSpPr>
        <p:spPr>
          <a:xfrm>
            <a:off x="6222059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04CF0-AE9C-D7D1-FFAD-09ED13665DA1}"/>
              </a:ext>
            </a:extLst>
          </p:cNvPr>
          <p:cNvSpPr txBox="1"/>
          <p:nvPr/>
        </p:nvSpPr>
        <p:spPr>
          <a:xfrm>
            <a:off x="8293100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땅파기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836BA2-73F7-6221-97BD-79CDAFEAE7B9}"/>
              </a:ext>
            </a:extLst>
          </p:cNvPr>
          <p:cNvSpPr txBox="1"/>
          <p:nvPr/>
        </p:nvSpPr>
        <p:spPr>
          <a:xfrm>
            <a:off x="9547119" y="4854739"/>
            <a:ext cx="229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아이템 줍기</a:t>
            </a:r>
          </a:p>
        </p:txBody>
      </p:sp>
    </p:spTree>
    <p:extLst>
      <p:ext uri="{BB962C8B-B14F-4D97-AF65-F5344CB8AC3E}">
        <p14:creationId xmlns:p14="http://schemas.microsoft.com/office/powerpoint/2010/main" val="1170815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오브젝트 모델링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41F5B121-4954-433F-266A-F817C8216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7"/>
          <a:stretch/>
        </p:blipFill>
        <p:spPr>
          <a:xfrm>
            <a:off x="182880" y="876678"/>
            <a:ext cx="7355840" cy="5359021"/>
          </a:xfrm>
          <a:prstGeom prst="rect">
            <a:avLst/>
          </a:prstGeom>
        </p:spPr>
      </p:pic>
      <p:pic>
        <p:nvPicPr>
          <p:cNvPr id="2" name="그림 1" descr="실내, 켜진, 램프이(가) 표시된 사진&#10;&#10;자동 생성된 설명">
            <a:extLst>
              <a:ext uri="{FF2B5EF4-FFF2-40B4-BE49-F238E27FC236}">
                <a16:creationId xmlns:a16="http://schemas.microsoft.com/office/drawing/2014/main" id="{34012C1C-B9F4-57A1-D799-E1B74224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98" y="876678"/>
            <a:ext cx="4311602" cy="48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7C3EF-7D46-3A43-3525-8619FB6E4060}"/>
              </a:ext>
            </a:extLst>
          </p:cNvPr>
          <p:cNvSpPr txBox="1"/>
          <p:nvPr/>
        </p:nvSpPr>
        <p:spPr>
          <a:xfrm>
            <a:off x="8192456" y="5774034"/>
            <a:ext cx="317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17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~ 05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까지 점등</a:t>
            </a:r>
          </a:p>
        </p:txBody>
      </p:sp>
    </p:spTree>
    <p:extLst>
      <p:ext uri="{BB962C8B-B14F-4D97-AF65-F5344CB8AC3E}">
        <p14:creationId xmlns:p14="http://schemas.microsoft.com/office/powerpoint/2010/main" val="377435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D1B1F-AC28-4577-42B7-C1B3F4D03FAF}"/>
              </a:ext>
            </a:extLst>
          </p:cNvPr>
          <p:cNvSpPr txBox="1"/>
          <p:nvPr/>
        </p:nvSpPr>
        <p:spPr>
          <a:xfrm>
            <a:off x="8034020" y="539962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2021.10 ~ 2022.08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3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아트 전체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E6366-3ED7-8F5A-BC67-A684AA30CD48}"/>
              </a:ext>
            </a:extLst>
          </p:cNvPr>
          <p:cNvSpPr txBox="1"/>
          <p:nvPr/>
        </p:nvSpPr>
        <p:spPr>
          <a:xfrm>
            <a:off x="851175" y="2624131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육각형 발판 위에서 리듬에 맞춰서 회피하고 공격하는 </a:t>
            </a:r>
            <a:endParaRPr lang="en-US" altLang="ko-KR" sz="24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F3D87-E15A-5769-916A-451F20AFFA27}"/>
              </a:ext>
            </a:extLst>
          </p:cNvPr>
          <p:cNvSpPr txBox="1"/>
          <p:nvPr/>
        </p:nvSpPr>
        <p:spPr>
          <a:xfrm>
            <a:off x="658135" y="301285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협동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리듬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 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액션 게임</a:t>
            </a:r>
            <a:endParaRPr lang="en-US" altLang="ko-KR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E5C104F-8E03-8B00-0A0C-18CB984E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5878561"/>
            <a:ext cx="3352807" cy="609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EC011-6E1E-78D5-E7EC-99FA07E33689}"/>
              </a:ext>
            </a:extLst>
          </p:cNvPr>
          <p:cNvSpPr txBox="1"/>
          <p:nvPr/>
        </p:nvSpPr>
        <p:spPr>
          <a:xfrm>
            <a:off x="182880" y="5509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Team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List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&lt;Error&gt;,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에러리스트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8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많은 인원끼리 프로젝트를 진행할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인원이 늘어나며 역할분배를 확실하게 할 수 있었고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맡은 부분이 완료되었을 땐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스크립트 제작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시간에 따라 전등 점등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제작하고 싶은 부분을 추가로 제작할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874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22260" y="57665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66627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>
                <a:latin typeface="마비옛체" panose="02000503000000000000" pitchFamily="2" charset="-127"/>
                <a:ea typeface="마비옛체" panose="02000503000000000000" pitchFamily="2" charset="-127"/>
              </a:rPr>
              <a:t>도트 감성의</a:t>
            </a:r>
            <a:endParaRPr lang="en-US" altLang="ko-KR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일방진행 서바이벌 게임</a:t>
            </a:r>
          </a:p>
        </p:txBody>
      </p:sp>
    </p:spTree>
    <p:extLst>
      <p:ext uri="{BB962C8B-B14F-4D97-AF65-F5344CB8AC3E}">
        <p14:creationId xmlns:p14="http://schemas.microsoft.com/office/powerpoint/2010/main" val="78492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BC1B6C1-F18F-CD3C-09C7-15F9776D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" y="904240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BCAEA67-CEFE-398E-19EC-82D28E83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87" y="917553"/>
            <a:ext cx="2942133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10116BB3-2646-6818-591E-68616C2B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32" y="917552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0A773AA-7BB7-62B1-72D8-F6FE0B57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92" y="917552"/>
            <a:ext cx="2942132" cy="47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8ACC5-9CA9-4679-89C5-6A47451FF312}"/>
              </a:ext>
            </a:extLst>
          </p:cNvPr>
          <p:cNvSpPr txBox="1"/>
          <p:nvPr/>
        </p:nvSpPr>
        <p:spPr>
          <a:xfrm>
            <a:off x="2600960" y="6182360"/>
            <a:ext cx="789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Github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링크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https://github.com/Seulkyu42/Smartphone_game_programing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 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537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 프로젝트를 진행하였는데 혼자서 만드는 건 굉장히 힘들다는 걸 깨달을 수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29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260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614E5-769E-F793-F895-8C3C58E2AFC2}"/>
              </a:ext>
            </a:extLst>
          </p:cNvPr>
          <p:cNvSpPr txBox="1"/>
          <p:nvPr/>
        </p:nvSpPr>
        <p:spPr>
          <a:xfrm>
            <a:off x="2580640" y="2828835"/>
            <a:ext cx="703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개인작품 </a:t>
            </a:r>
          </a:p>
        </p:txBody>
      </p:sp>
    </p:spTree>
    <p:extLst>
      <p:ext uri="{BB962C8B-B14F-4D97-AF65-F5344CB8AC3E}">
        <p14:creationId xmlns:p14="http://schemas.microsoft.com/office/powerpoint/2010/main" val="3306276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986E3FF3-7128-9C0A-4336-6AB3B6E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92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다른, 여러개, 스크린샷이(가) 표시된 사진&#10;&#10;자동 생성된 설명">
            <a:extLst>
              <a:ext uri="{FF2B5EF4-FFF2-40B4-BE49-F238E27FC236}">
                <a16:creationId xmlns:a16="http://schemas.microsoft.com/office/drawing/2014/main" id="{6CF791DC-EA74-FA78-BA00-8EAFDBAB0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FF89F8-B0D9-E1A3-22DA-50ECDEDAE206}"/>
              </a:ext>
            </a:extLst>
          </p:cNvPr>
          <p:cNvSpPr txBox="1"/>
          <p:nvPr/>
        </p:nvSpPr>
        <p:spPr>
          <a:xfrm>
            <a:off x="6758940" y="6444734"/>
            <a:ext cx="5631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Turntable </a:t>
            </a:r>
            <a:r>
              <a:rPr lang="en-US" altLang="ko-KR" sz="1600" dirty="0" err="1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Youtube</a:t>
            </a:r>
            <a:r>
              <a:rPr lang="en-US" altLang="ko-KR" sz="1600" dirty="0">
                <a:solidFill>
                  <a:schemeClr val="bg1"/>
                </a:solidFill>
                <a:latin typeface="마비옛체" panose="02000503000000000000" pitchFamily="2" charset="-127"/>
                <a:ea typeface="마비옛체" panose="02000503000000000000" pitchFamily="2" charset="-127"/>
              </a:rPr>
              <a:t> Link 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  <a:hlinkClick r:id="rId3"/>
              </a:rPr>
              <a:t>https://youtu.be/SDs6tYD3ncY</a:t>
            </a:r>
            <a:endParaRPr lang="ko-KR" altLang="en-US" sz="1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839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6DE438-2EA3-58FC-F55A-0E098D98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3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5CE55D-CB9A-7F53-262F-32919E7C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5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D5FA5-423F-F034-36A5-02F6FC08370A}"/>
              </a:ext>
            </a:extLst>
          </p:cNvPr>
          <p:cNvSpPr txBox="1"/>
          <p:nvPr/>
        </p:nvSpPr>
        <p:spPr>
          <a:xfrm>
            <a:off x="3436620" y="6324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소개 영상 링크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https://youtu.be/fvZ8mt5kLgQ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9DB28C-C966-376B-203D-356BE177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609844"/>
            <a:ext cx="6347460" cy="35704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F7E059-9DA7-AFC4-E867-A0E3AAFB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40" y="569714"/>
            <a:ext cx="4648200" cy="26146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B79D8-B7FC-E26C-B3AC-9140D2C8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240" y="3395067"/>
            <a:ext cx="4648204" cy="26146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34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슬라임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어두운이(가) 표시된 사진&#10;&#10;자동 생성된 설명">
            <a:extLst>
              <a:ext uri="{FF2B5EF4-FFF2-40B4-BE49-F238E27FC236}">
                <a16:creationId xmlns:a16="http://schemas.microsoft.com/office/drawing/2014/main" id="{B99839F8-4D5D-FC48-2EB4-AA5D59EE1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" y="2070710"/>
            <a:ext cx="3371620" cy="3122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0266A6-E85E-1AC8-CE44-6260C7AD1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71" y="1455734"/>
            <a:ext cx="3571875" cy="435292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691CB5D-98DE-74B0-997C-20620100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06" y="2070710"/>
            <a:ext cx="4211674" cy="29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마녀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C5F021-BAD7-D826-6409-CB378F96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04094"/>
            <a:ext cx="4137961" cy="57881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93AFAE-DAB7-F93C-ECA6-2B854EC7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60" y="707148"/>
            <a:ext cx="4852214" cy="5785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19,513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</p:spTree>
    <p:extLst>
      <p:ext uri="{BB962C8B-B14F-4D97-AF65-F5344CB8AC3E}">
        <p14:creationId xmlns:p14="http://schemas.microsoft.com/office/powerpoint/2010/main" val="35289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B1746-F269-D331-B672-EA85C0790362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20,114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1DA330-D309-AB6A-50D9-4A11DE30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19" y="795534"/>
            <a:ext cx="6642735" cy="3255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91068-C00A-902B-DD6D-8EB883B41852}"/>
              </a:ext>
            </a:extLst>
          </p:cNvPr>
          <p:cNvSpPr txBox="1"/>
          <p:nvPr/>
        </p:nvSpPr>
        <p:spPr>
          <a:xfrm>
            <a:off x="5038585" y="399835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80E438-8866-F7EB-59A7-AE88732F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795534"/>
            <a:ext cx="4503420" cy="5805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B5881-E1D5-859C-4D95-1E0BFA38E082}"/>
              </a:ext>
            </a:extLst>
          </p:cNvPr>
          <p:cNvSpPr txBox="1"/>
          <p:nvPr/>
        </p:nvSpPr>
        <p:spPr>
          <a:xfrm>
            <a:off x="5038585" y="6051028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렌더링 화면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66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D0C085-0996-D62C-34A0-ED1F44A7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796568"/>
            <a:ext cx="11572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3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3B55D3-1B19-79AC-6F9C-A55904FD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53" y="3526452"/>
            <a:ext cx="2241559" cy="2289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9F7324-1819-AD1A-4F21-6266D370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7" y="3518155"/>
            <a:ext cx="2129097" cy="2297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1629D2-BE57-3938-E7CB-974E3B8C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058" y="1190512"/>
            <a:ext cx="2217716" cy="2335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B5B1D5-4939-3534-D3FE-6B4732FD7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453" y="1190512"/>
            <a:ext cx="2140605" cy="2340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93416C-8DFE-AC4B-D3D8-4830B8751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7" y="1190512"/>
            <a:ext cx="2098406" cy="23400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134337-C172-CD0D-E1F5-48B91FE2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5016" y="3475957"/>
            <a:ext cx="2201758" cy="2340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42947A-614B-2195-D8AE-0B392091B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765" y="1163190"/>
            <a:ext cx="4815728" cy="46255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251640-1F19-7376-51B5-E9DC85977CB7}"/>
              </a:ext>
            </a:extLst>
          </p:cNvPr>
          <p:cNvSpPr txBox="1"/>
          <p:nvPr/>
        </p:nvSpPr>
        <p:spPr>
          <a:xfrm>
            <a:off x="345507" y="5816045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Substance Painter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이용한 타일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노멀맵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DB62D-D750-0C92-8BDE-49115515B939}"/>
              </a:ext>
            </a:extLst>
          </p:cNvPr>
          <p:cNvSpPr txBox="1"/>
          <p:nvPr/>
        </p:nvSpPr>
        <p:spPr>
          <a:xfrm>
            <a:off x="7030765" y="5788723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게임 아이템 및 이펙트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55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71CB1-DAB3-B091-5BCD-A31329C7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4" y="1730691"/>
            <a:ext cx="1943100" cy="3914775"/>
          </a:xfrm>
          <a:prstGeom prst="rect">
            <a:avLst/>
          </a:prstGeom>
        </p:spPr>
      </p:pic>
      <p:pic>
        <p:nvPicPr>
          <p:cNvPr id="8" name="그림 7" descr="무기, 로켓이(가) 표시된 사진&#10;&#10;자동 생성된 설명">
            <a:extLst>
              <a:ext uri="{FF2B5EF4-FFF2-40B4-BE49-F238E27FC236}">
                <a16:creationId xmlns:a16="http://schemas.microsoft.com/office/drawing/2014/main" id="{0A37AB32-7E76-068B-58F7-0DF780AE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10" y="1730692"/>
            <a:ext cx="1943100" cy="3914775"/>
          </a:xfrm>
          <a:prstGeom prst="rect">
            <a:avLst/>
          </a:prstGeom>
        </p:spPr>
      </p:pic>
      <p:pic>
        <p:nvPicPr>
          <p:cNvPr id="10" name="그림 9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3DFBE272-BD17-3543-B1AB-A0273BC3E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798" y="1730692"/>
            <a:ext cx="1092128" cy="3914776"/>
          </a:xfrm>
          <a:prstGeom prst="rect">
            <a:avLst/>
          </a:prstGeom>
        </p:spPr>
      </p:pic>
      <p:pic>
        <p:nvPicPr>
          <p:cNvPr id="12" name="그림 11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B6528897-7635-719F-EF0E-1E01C92F4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78" y="1730691"/>
            <a:ext cx="5592534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0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580</Words>
  <Application>Microsoft Office PowerPoint</Application>
  <PresentationFormat>와이드스크린</PresentationFormat>
  <Paragraphs>142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마비옛체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30</cp:revision>
  <dcterms:created xsi:type="dcterms:W3CDTF">2022-09-04T07:20:34Z</dcterms:created>
  <dcterms:modified xsi:type="dcterms:W3CDTF">2022-09-04T15:17:39Z</dcterms:modified>
</cp:coreProperties>
</file>